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70" r:id="rId4"/>
    <p:sldId id="271" r:id="rId5"/>
    <p:sldId id="272" r:id="rId6"/>
    <p:sldId id="273" r:id="rId7"/>
    <p:sldId id="274" r:id="rId8"/>
    <p:sldId id="275" r:id="rId9"/>
    <p:sldId id="277" r:id="rId10"/>
    <p:sldId id="276" r:id="rId11"/>
    <p:sldId id="269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821"/>
    <a:srgbClr val="FFC618"/>
    <a:srgbClr val="66FFCC"/>
    <a:srgbClr val="33CCFF"/>
    <a:srgbClr val="FFC515"/>
    <a:srgbClr val="FFD965"/>
    <a:srgbClr val="000000"/>
    <a:srgbClr val="FFC617"/>
    <a:srgbClr val="C09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202B0CA-FC54-4496-8BCA-5EF66A818D29}" styleName="Темный стиль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0409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7532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5696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1247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833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9389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3578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5576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7861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1848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1487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78000"/>
                <a:lumOff val="22000"/>
              </a:schemeClr>
            </a:gs>
            <a:gs pos="54000">
              <a:schemeClr val="accent4">
                <a:lumMod val="60000"/>
                <a:lumOff val="40000"/>
              </a:schemeClr>
            </a:gs>
            <a:gs pos="100000">
              <a:schemeClr val="accent4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0EBF7-437A-486A-AFAB-AB179BBA6873}" type="datetimeFigureOut">
              <a:rPr lang="ru-RU" smtClean="0"/>
              <a:t>07.06.2020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03A35-B39E-4F5D-8B42-73FF441950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4040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 rot="1302319">
            <a:off x="11083645" y="-660130"/>
            <a:ext cx="78923" cy="855211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 rot="1302319">
            <a:off x="12101489" y="-113807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 rot="1302319">
            <a:off x="7903700" y="3502120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 rot="1302319">
            <a:off x="8929728" y="-879045"/>
            <a:ext cx="45719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 rot="1302319">
            <a:off x="9155282" y="-813878"/>
            <a:ext cx="228735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 rot="5400000">
            <a:off x="2346503" y="199934"/>
            <a:ext cx="619777" cy="531277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 rot="5400000">
            <a:off x="2961220" y="-14819"/>
            <a:ext cx="1427482" cy="734992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0106" y="1820908"/>
            <a:ext cx="8186785" cy="3391172"/>
          </a:xfrm>
        </p:spPr>
        <p:txBody>
          <a:bodyPr>
            <a:noAutofit/>
          </a:bodyPr>
          <a:lstStyle/>
          <a:p>
            <a:r>
              <a:rPr lang="ru-RU" sz="2400" b="1" dirty="0" smtClean="0">
                <a:solidFill>
                  <a:srgbClr val="FFC8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 СКУЧНЫХ ЧАТОВ </a:t>
            </a:r>
            <a:r>
              <a:rPr lang="en-US" sz="6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6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 ЗАНИМАТЕЛЬНЫМ ИНТЕРАКТИВАМ</a:t>
            </a:r>
            <a:endParaRPr lang="ru-RU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Овал 12"/>
          <p:cNvSpPr/>
          <p:nvPr/>
        </p:nvSpPr>
        <p:spPr>
          <a:xfrm>
            <a:off x="-488722" y="-737001"/>
            <a:ext cx="2055635" cy="2055635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/>
          <p:cNvSpPr/>
          <p:nvPr/>
        </p:nvSpPr>
        <p:spPr>
          <a:xfrm>
            <a:off x="11461869" y="6012808"/>
            <a:ext cx="2055635" cy="20556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/>
          <p:cNvSpPr/>
          <p:nvPr/>
        </p:nvSpPr>
        <p:spPr>
          <a:xfrm>
            <a:off x="-264749" y="6183128"/>
            <a:ext cx="1005529" cy="10055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7116215" y="4115764"/>
            <a:ext cx="456328" cy="456328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Заголовок 1"/>
          <p:cNvSpPr txBox="1">
            <a:spLocks/>
          </p:cNvSpPr>
          <p:nvPr/>
        </p:nvSpPr>
        <p:spPr>
          <a:xfrm>
            <a:off x="5184495" y="6106928"/>
            <a:ext cx="1619269" cy="7022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White Brick 2020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Рисунок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3802">
            <a:off x="7992873" y="646544"/>
            <a:ext cx="3264341" cy="59387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500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/>
          <p:cNvSpPr/>
          <p:nvPr/>
        </p:nvSpPr>
        <p:spPr>
          <a:xfrm rot="1302319">
            <a:off x="12101489" y="-113807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 rot="1302319">
            <a:off x="10570980" y="5569169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 rot="1302319">
            <a:off x="-629499" y="4404893"/>
            <a:ext cx="45719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 rot="1302319">
            <a:off x="11611397" y="1361277"/>
            <a:ext cx="228735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-488722" y="-737001"/>
            <a:ext cx="2055635" cy="2055635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 rot="5400000">
            <a:off x="3320900" y="-2174422"/>
            <a:ext cx="1547531" cy="820041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/>
          <p:cNvSpPr/>
          <p:nvPr/>
        </p:nvSpPr>
        <p:spPr>
          <a:xfrm>
            <a:off x="11461869" y="6012808"/>
            <a:ext cx="2055635" cy="20556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/>
          <p:cNvSpPr/>
          <p:nvPr/>
        </p:nvSpPr>
        <p:spPr>
          <a:xfrm>
            <a:off x="-264749" y="6183128"/>
            <a:ext cx="1005529" cy="10055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/>
          <p:cNvSpPr/>
          <p:nvPr/>
        </p:nvSpPr>
        <p:spPr>
          <a:xfrm>
            <a:off x="7116215" y="4115764"/>
            <a:ext cx="456328" cy="456328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 rot="1302319">
            <a:off x="-8626" y="4946546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бъект 2"/>
          <p:cNvSpPr>
            <a:spLocks noGrp="1"/>
          </p:cNvSpPr>
          <p:nvPr>
            <p:ph idx="1"/>
          </p:nvPr>
        </p:nvSpPr>
        <p:spPr>
          <a:xfrm>
            <a:off x="1334950" y="1286868"/>
            <a:ext cx="6751215" cy="19037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Перспективы развития приложения</a:t>
            </a:r>
          </a:p>
        </p:txBody>
      </p:sp>
      <p:sp>
        <p:nvSpPr>
          <p:cNvPr id="34" name="Объект 2"/>
          <p:cNvSpPr txBox="1">
            <a:spLocks/>
          </p:cNvSpPr>
          <p:nvPr/>
        </p:nvSpPr>
        <p:spPr>
          <a:xfrm>
            <a:off x="1379583" y="3009023"/>
            <a:ext cx="5981916" cy="1579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Добавление коротких видео-сообщений.</a:t>
            </a:r>
          </a:p>
          <a:p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Мультиплатформенность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Реализация дополнительных методов авторизации в приложении.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Внедрение активностей, </a:t>
            </a: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ивентов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, наград.</a:t>
            </a: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Объект 3"/>
          <p:cNvSpPr txBox="1">
            <a:spLocks/>
          </p:cNvSpPr>
          <p:nvPr/>
        </p:nvSpPr>
        <p:spPr>
          <a:xfrm>
            <a:off x="-247184" y="6207269"/>
            <a:ext cx="1024360" cy="821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#10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45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/>
          <p:cNvSpPr/>
          <p:nvPr/>
        </p:nvSpPr>
        <p:spPr>
          <a:xfrm rot="5400000">
            <a:off x="2883294" y="-3053099"/>
            <a:ext cx="6964479" cy="1285771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 rot="1302319">
            <a:off x="11083645" y="-660130"/>
            <a:ext cx="78923" cy="8552111"/>
          </a:xfrm>
          <a:prstGeom prst="rect">
            <a:avLst/>
          </a:prstGeom>
          <a:solidFill>
            <a:srgbClr val="FFC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 rot="1302319">
            <a:off x="12101489" y="-113807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 rot="1302319">
            <a:off x="10978674" y="4344989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 rot="1302319">
            <a:off x="2302565" y="-687832"/>
            <a:ext cx="45719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 rot="1302319">
            <a:off x="10081842" y="-687832"/>
            <a:ext cx="228735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4"/>
              </a:solidFill>
            </a:endParaRPr>
          </a:p>
        </p:txBody>
      </p:sp>
      <p:sp>
        <p:nvSpPr>
          <p:cNvPr id="9" name="Овал 8"/>
          <p:cNvSpPr/>
          <p:nvPr/>
        </p:nvSpPr>
        <p:spPr>
          <a:xfrm>
            <a:off x="-488722" y="-737001"/>
            <a:ext cx="2055635" cy="2055635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11461869" y="6012808"/>
            <a:ext cx="2055635" cy="2055635"/>
          </a:xfrm>
          <a:prstGeom prst="ellipse">
            <a:avLst/>
          </a:prstGeom>
          <a:solidFill>
            <a:srgbClr val="FFC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-264749" y="6183128"/>
            <a:ext cx="1005529" cy="10055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1661381" y="2432502"/>
            <a:ext cx="456328" cy="456328"/>
          </a:xfrm>
          <a:prstGeom prst="ellipse">
            <a:avLst/>
          </a:prstGeom>
          <a:solidFill>
            <a:srgbClr val="FFC82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139754"/>
            <a:ext cx="10515600" cy="1325563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внимание!</a:t>
            </a:r>
            <a:endParaRPr lang="ru-RU" b="1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40780" y="2749119"/>
            <a:ext cx="10515600" cy="767295"/>
          </a:xfrm>
        </p:spPr>
        <p:txBody>
          <a:bodyPr/>
          <a:lstStyle/>
          <a:p>
            <a:pPr marL="0" indent="0" algn="ctr">
              <a:buNone/>
            </a:pPr>
            <a:r>
              <a:rPr lang="ru-RU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Команда </a:t>
            </a:r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White Brick</a:t>
            </a:r>
            <a:endParaRPr lang="ru-RU" sz="36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2587295" y="3615925"/>
            <a:ext cx="670540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Денис </a:t>
            </a:r>
            <a:r>
              <a:rPr lang="ru-RU" sz="2400" b="1" dirty="0" err="1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Малимонов</a:t>
            </a:r>
            <a:endParaRPr lang="ru-RU" sz="2400" dirty="0" smtClean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ru-RU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telegram:</a:t>
            </a: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@</a:t>
            </a:r>
            <a:r>
              <a:rPr lang="en-US" sz="2000" dirty="0" err="1">
                <a:solidFill>
                  <a:schemeClr val="bg1"/>
                </a:solidFill>
              </a:rPr>
              <a:t>bomze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r>
              <a:rPr lang="ru-R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dacool731@mail.ru</a:t>
            </a:r>
          </a:p>
          <a:p>
            <a:pPr algn="ctr"/>
            <a:r>
              <a:rPr lang="ru-RU" sz="24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Виктор </a:t>
            </a:r>
            <a:r>
              <a:rPr lang="ru-RU" sz="2400" b="1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Гуляев</a:t>
            </a:r>
            <a:endParaRPr lang="ru-RU" sz="2400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telegram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gvuil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gulyaev.viktors@mail.ru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ru-RU" sz="24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Алексей </a:t>
            </a:r>
            <a:r>
              <a:rPr lang="ru-RU" sz="2400" b="1" dirty="0" err="1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Штерц</a:t>
            </a:r>
            <a:endParaRPr lang="en-US" sz="2400" dirty="0" smtClean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telegram: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Alex_Whitee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email:</a:t>
            </a: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shterts1994@mail.ru</a:t>
            </a:r>
          </a:p>
        </p:txBody>
      </p:sp>
    </p:spTree>
    <p:extLst>
      <p:ext uri="{BB962C8B-B14F-4D97-AF65-F5344CB8AC3E}">
        <p14:creationId xmlns:p14="http://schemas.microsoft.com/office/powerpoint/2010/main" val="304582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/>
          <p:cNvSpPr/>
          <p:nvPr/>
        </p:nvSpPr>
        <p:spPr>
          <a:xfrm rot="1302319">
            <a:off x="12101489" y="-113807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 rot="1302319">
            <a:off x="10570980" y="5569169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 rot="1302319">
            <a:off x="-629499" y="4404893"/>
            <a:ext cx="45719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 rot="1302319">
            <a:off x="11611397" y="1361277"/>
            <a:ext cx="228735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-488722" y="-737001"/>
            <a:ext cx="2055635" cy="2055635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/>
          <p:cNvSpPr/>
          <p:nvPr/>
        </p:nvSpPr>
        <p:spPr>
          <a:xfrm>
            <a:off x="11461869" y="6012808"/>
            <a:ext cx="2055635" cy="20556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/>
          <p:cNvSpPr/>
          <p:nvPr/>
        </p:nvSpPr>
        <p:spPr>
          <a:xfrm>
            <a:off x="-264749" y="6183128"/>
            <a:ext cx="1005529" cy="10055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/>
          <p:cNvSpPr/>
          <p:nvPr/>
        </p:nvSpPr>
        <p:spPr>
          <a:xfrm>
            <a:off x="7116215" y="4115764"/>
            <a:ext cx="456328" cy="456328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820782" y="516138"/>
            <a:ext cx="10515600" cy="821781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ru-RU" sz="2400" b="1" smtClean="0">
                <a:latin typeface="Arial" panose="020B0604020202020204" pitchFamily="34" charset="0"/>
                <a:cs typeface="Arial" panose="020B0604020202020204" pitchFamily="34" charset="0"/>
              </a:rPr>
              <a:t>Характеристика взаимодействия участников</a:t>
            </a:r>
          </a:p>
          <a:p>
            <a:pPr marL="0" indent="0" algn="ctr">
              <a:buNone/>
            </a:pPr>
            <a:r>
              <a:rPr lang="ru-RU" sz="2400" b="1" smtClean="0">
                <a:latin typeface="Arial" panose="020B0604020202020204" pitchFamily="34" charset="0"/>
                <a:cs typeface="Arial" panose="020B0604020202020204" pitchFamily="34" charset="0"/>
              </a:rPr>
              <a:t>на </a:t>
            </a:r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Online </a:t>
            </a:r>
            <a:r>
              <a:rPr lang="ru-RU" sz="2400" b="1" smtClean="0"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2400" b="1" smtClean="0">
                <a:latin typeface="Arial" panose="020B0604020202020204" pitchFamily="34" charset="0"/>
                <a:cs typeface="Arial" panose="020B0604020202020204" pitchFamily="34" charset="0"/>
              </a:rPr>
              <a:t>Offline </a:t>
            </a:r>
            <a:r>
              <a:rPr lang="ru-RU" sz="2400" b="1" smtClean="0">
                <a:latin typeface="Arial" panose="020B0604020202020204" pitchFamily="34" charset="0"/>
                <a:cs typeface="Arial" panose="020B0604020202020204" pitchFamily="34" charset="0"/>
              </a:rPr>
              <a:t>конференций</a:t>
            </a:r>
            <a:endParaRPr lang="ru-RU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2881515"/>
              </p:ext>
            </p:extLst>
          </p:nvPr>
        </p:nvGraphicFramePr>
        <p:xfrm>
          <a:off x="1910081" y="1622161"/>
          <a:ext cx="8127999" cy="475996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68561094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9383049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814467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Особенности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Online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Offline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977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Живой контакт </a:t>
                      </a:r>
                      <a:r>
                        <a:rPr lang="ru-RU" sz="18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с участниками</a:t>
                      </a:r>
                      <a:endParaRPr lang="ru-RU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ru-RU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endParaRPr lang="en-US" sz="28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687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Неформальное общение в перерывах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endParaRPr lang="ru-RU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endParaRPr lang="en-US" sz="28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938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Возможность посетить разные секции и площадки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ru-RU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endParaRPr lang="en-US" sz="28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929224"/>
                  </a:ext>
                </a:extLst>
              </a:tr>
              <a:tr h="6270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Отсутствие</a:t>
                      </a:r>
                      <a:r>
                        <a:rPr lang="ru-RU" sz="18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языковых барьеров</a:t>
                      </a:r>
                      <a:endParaRPr lang="ru-RU" sz="18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endParaRPr lang="ru-RU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en-US" sz="28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2880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Проблема первого контакта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endParaRPr lang="ru-RU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2124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Удобство выбора места просмотра</a:t>
                      </a:r>
                      <a:r>
                        <a:rPr lang="ru-RU" sz="18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конференции</a:t>
                      </a:r>
                      <a:endParaRPr lang="ru-RU" sz="18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endParaRPr lang="ru-RU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en-US" sz="28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107316"/>
                  </a:ext>
                </a:extLst>
              </a:tr>
            </a:tbl>
          </a:graphicData>
        </a:graphic>
      </p:graphicFrame>
      <p:sp>
        <p:nvSpPr>
          <p:cNvPr id="13" name="Прямоугольник 12"/>
          <p:cNvSpPr/>
          <p:nvPr/>
        </p:nvSpPr>
        <p:spPr>
          <a:xfrm rot="1302319">
            <a:off x="-8626" y="4946546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бъект 3"/>
          <p:cNvSpPr txBox="1">
            <a:spLocks/>
          </p:cNvSpPr>
          <p:nvPr/>
        </p:nvSpPr>
        <p:spPr>
          <a:xfrm>
            <a:off x="-247184" y="6207269"/>
            <a:ext cx="1024360" cy="821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#2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336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/>
          <p:cNvSpPr/>
          <p:nvPr/>
        </p:nvSpPr>
        <p:spPr>
          <a:xfrm rot="1302319">
            <a:off x="12101489" y="-113807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 rot="1302319">
            <a:off x="10570980" y="5569169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 rot="1302319">
            <a:off x="-629499" y="4404893"/>
            <a:ext cx="45719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 rot="1302319">
            <a:off x="11611397" y="1361277"/>
            <a:ext cx="228735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-488722" y="-737001"/>
            <a:ext cx="2055635" cy="2055635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/>
          <p:cNvSpPr/>
          <p:nvPr/>
        </p:nvSpPr>
        <p:spPr>
          <a:xfrm>
            <a:off x="11461869" y="6012808"/>
            <a:ext cx="2055635" cy="20556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/>
          <p:cNvSpPr/>
          <p:nvPr/>
        </p:nvSpPr>
        <p:spPr>
          <a:xfrm>
            <a:off x="-264749" y="6183128"/>
            <a:ext cx="1005529" cy="10055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/>
          <p:cNvSpPr/>
          <p:nvPr/>
        </p:nvSpPr>
        <p:spPr>
          <a:xfrm>
            <a:off x="7116215" y="4115764"/>
            <a:ext cx="456328" cy="456328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834508" y="1397805"/>
            <a:ext cx="8077998" cy="7219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 rot="1302319">
            <a:off x="-8626" y="4946546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890174" y="3057557"/>
            <a:ext cx="2605380" cy="721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Заголовок 1"/>
          <p:cNvSpPr>
            <a:spLocks noGrp="1"/>
          </p:cNvSpPr>
          <p:nvPr>
            <p:ph type="title"/>
          </p:nvPr>
        </p:nvSpPr>
        <p:spPr>
          <a:xfrm>
            <a:off x="944445" y="1427880"/>
            <a:ext cx="10515600" cy="1793124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Проблема </a:t>
            </a:r>
            <a:r>
              <a:rPr lang="en-U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 </a:t>
            </a:r>
            <a:r>
              <a:rPr lang="ru-RU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конференций 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– низкая вовлеченность участников при общении.</a:t>
            </a:r>
            <a:b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Заголовок 1"/>
          <p:cNvSpPr txBox="1">
            <a:spLocks/>
          </p:cNvSpPr>
          <p:nvPr/>
        </p:nvSpPr>
        <p:spPr>
          <a:xfrm>
            <a:off x="890173" y="2423234"/>
            <a:ext cx="10811831" cy="32140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>
                <a:latin typeface="Arial" panose="020B0604020202020204" pitchFamily="34" charset="0"/>
                <a:cs typeface="Arial" panose="020B0604020202020204" pitchFamily="34" charset="0"/>
              </a:rPr>
              <a:t>Решение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  – создание атмосферы живого мероприятия путем </a:t>
            </a:r>
            <a:r>
              <a:rPr lang="ru-R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геймификации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 общения между участниками.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Объект 3"/>
          <p:cNvSpPr txBox="1">
            <a:spLocks/>
          </p:cNvSpPr>
          <p:nvPr/>
        </p:nvSpPr>
        <p:spPr>
          <a:xfrm>
            <a:off x="-247184" y="6207269"/>
            <a:ext cx="1024360" cy="821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#3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94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/>
          <p:cNvSpPr/>
          <p:nvPr/>
        </p:nvSpPr>
        <p:spPr>
          <a:xfrm rot="1302319">
            <a:off x="12101489" y="-113807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 rot="1302319">
            <a:off x="10570980" y="5569169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 rot="1302319">
            <a:off x="-629499" y="4404893"/>
            <a:ext cx="45719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 rot="1302319">
            <a:off x="11611397" y="1361277"/>
            <a:ext cx="228735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-488722" y="-737001"/>
            <a:ext cx="2055635" cy="2055635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 rot="5400000">
            <a:off x="2895653" y="-1186436"/>
            <a:ext cx="1547531" cy="734992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/>
          <p:cNvSpPr/>
          <p:nvPr/>
        </p:nvSpPr>
        <p:spPr>
          <a:xfrm>
            <a:off x="11461869" y="6012808"/>
            <a:ext cx="2055635" cy="20556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/>
          <p:cNvSpPr/>
          <p:nvPr/>
        </p:nvSpPr>
        <p:spPr>
          <a:xfrm>
            <a:off x="-264749" y="6183128"/>
            <a:ext cx="1005529" cy="10055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/>
          <p:cNvSpPr/>
          <p:nvPr/>
        </p:nvSpPr>
        <p:spPr>
          <a:xfrm>
            <a:off x="7116215" y="4115764"/>
            <a:ext cx="456328" cy="456328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 rot="1302319">
            <a:off x="-8626" y="4946546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бъект 2"/>
          <p:cNvSpPr>
            <a:spLocks noGrp="1"/>
          </p:cNvSpPr>
          <p:nvPr>
            <p:ph idx="1"/>
          </p:nvPr>
        </p:nvSpPr>
        <p:spPr>
          <a:xfrm>
            <a:off x="1334950" y="1861180"/>
            <a:ext cx="6276075" cy="19037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ЗНАКОМСТВА ОДНОЙ КНОПКОЙ</a:t>
            </a:r>
          </a:p>
          <a:p>
            <a:endParaRPr lang="ru-RU" sz="4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02" y="869567"/>
            <a:ext cx="2435074" cy="5143240"/>
          </a:xfrm>
          <a:prstGeom prst="rect">
            <a:avLst/>
          </a:prstGeom>
        </p:spPr>
      </p:pic>
      <p:sp>
        <p:nvSpPr>
          <p:cNvPr id="16" name="Объект 2"/>
          <p:cNvSpPr txBox="1">
            <a:spLocks/>
          </p:cNvSpPr>
          <p:nvPr/>
        </p:nvSpPr>
        <p:spPr>
          <a:xfrm>
            <a:off x="1379583" y="3625202"/>
            <a:ext cx="5287436" cy="1579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Общаться с интересными людьми стало проще.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Объект 3"/>
          <p:cNvSpPr txBox="1">
            <a:spLocks/>
          </p:cNvSpPr>
          <p:nvPr/>
        </p:nvSpPr>
        <p:spPr>
          <a:xfrm>
            <a:off x="-247184" y="6207269"/>
            <a:ext cx="1024360" cy="821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#4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723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/>
          <p:cNvSpPr/>
          <p:nvPr/>
        </p:nvSpPr>
        <p:spPr>
          <a:xfrm rot="1302319">
            <a:off x="12101489" y="-113807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1930">
            <a:off x="10285473" y="1130204"/>
            <a:ext cx="1956820" cy="4133096"/>
          </a:xfrm>
          <a:prstGeom prst="rect">
            <a:avLst/>
          </a:prstGeom>
        </p:spPr>
      </p:pic>
      <p:sp>
        <p:nvSpPr>
          <p:cNvPr id="22" name="Прямоугольник 21"/>
          <p:cNvSpPr/>
          <p:nvPr/>
        </p:nvSpPr>
        <p:spPr>
          <a:xfrm rot="1302319">
            <a:off x="10570980" y="5569169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8742">
            <a:off x="7537755" y="1733582"/>
            <a:ext cx="1956820" cy="4133096"/>
          </a:xfrm>
          <a:prstGeom prst="rect">
            <a:avLst/>
          </a:prstGeom>
        </p:spPr>
      </p:pic>
      <p:sp>
        <p:nvSpPr>
          <p:cNvPr id="23" name="Прямоугольник 22"/>
          <p:cNvSpPr/>
          <p:nvPr/>
        </p:nvSpPr>
        <p:spPr>
          <a:xfrm rot="1302319">
            <a:off x="-629499" y="4404893"/>
            <a:ext cx="45719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 rot="1302319">
            <a:off x="11611397" y="1361277"/>
            <a:ext cx="228735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-488722" y="-737001"/>
            <a:ext cx="2055635" cy="2055635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 rot="5400000">
            <a:off x="3321285" y="-2221635"/>
            <a:ext cx="1165970" cy="7808542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/>
          <p:cNvSpPr/>
          <p:nvPr/>
        </p:nvSpPr>
        <p:spPr>
          <a:xfrm>
            <a:off x="11461869" y="6012808"/>
            <a:ext cx="2055635" cy="20556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/>
          <p:cNvSpPr/>
          <p:nvPr/>
        </p:nvSpPr>
        <p:spPr>
          <a:xfrm>
            <a:off x="-264749" y="6183128"/>
            <a:ext cx="1005529" cy="10055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/>
          <p:cNvSpPr/>
          <p:nvPr/>
        </p:nvSpPr>
        <p:spPr>
          <a:xfrm>
            <a:off x="7824769" y="5556480"/>
            <a:ext cx="456328" cy="456328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 rot="1302319">
            <a:off x="-8626" y="4946546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бъект 2"/>
          <p:cNvSpPr>
            <a:spLocks noGrp="1"/>
          </p:cNvSpPr>
          <p:nvPr>
            <p:ph idx="1"/>
          </p:nvPr>
        </p:nvSpPr>
        <p:spPr>
          <a:xfrm>
            <a:off x="684278" y="1364245"/>
            <a:ext cx="6276075" cy="104711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Имитация</a:t>
            </a:r>
            <a:r>
              <a:rPr lang="ru-RU" sz="4400" b="1" dirty="0" smtClean="0">
                <a:solidFill>
                  <a:schemeClr val="bg1"/>
                </a:solidFill>
              </a:rPr>
              <a:t> </a:t>
            </a:r>
            <a:r>
              <a:rPr lang="ru-RU" sz="4400" b="1" dirty="0" err="1">
                <a:solidFill>
                  <a:schemeClr val="bg1"/>
                </a:solidFill>
              </a:rPr>
              <a:t>offline</a:t>
            </a:r>
            <a:r>
              <a:rPr lang="ru-RU" sz="4400" b="1" dirty="0">
                <a:solidFill>
                  <a:schemeClr val="bg1"/>
                </a:solidFill>
              </a:rPr>
              <a:t>-среды</a:t>
            </a:r>
          </a:p>
        </p:txBody>
      </p:sp>
      <p:sp>
        <p:nvSpPr>
          <p:cNvPr id="14" name="Объект 2"/>
          <p:cNvSpPr txBox="1">
            <a:spLocks/>
          </p:cNvSpPr>
          <p:nvPr/>
        </p:nvSpPr>
        <p:spPr>
          <a:xfrm>
            <a:off x="684278" y="2675958"/>
            <a:ext cx="7124263" cy="42590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Ограничения зоны слышимости/видимости других пользователей.</a:t>
            </a: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Добавление своей фотографии.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Визуальное окружение.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Общение в одном моменте (переписка</a:t>
            </a:r>
          </a:p>
          <a:p>
            <a:pPr marL="0" indent="0">
              <a:buNone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не сохранится).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Обмен визитками (контактами).</a:t>
            </a:r>
          </a:p>
          <a:p>
            <a:endParaRPr lang="ru-R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8742">
            <a:off x="8026539" y="4469386"/>
            <a:ext cx="1956820" cy="4133096"/>
          </a:xfrm>
          <a:prstGeom prst="rect">
            <a:avLst/>
          </a:prstGeom>
        </p:spPr>
      </p:pic>
      <p:sp>
        <p:nvSpPr>
          <p:cNvPr id="29" name="Объект 3"/>
          <p:cNvSpPr txBox="1">
            <a:spLocks/>
          </p:cNvSpPr>
          <p:nvPr/>
        </p:nvSpPr>
        <p:spPr>
          <a:xfrm>
            <a:off x="-247184" y="6207269"/>
            <a:ext cx="1024360" cy="821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#5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04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/>
          <p:cNvSpPr/>
          <p:nvPr/>
        </p:nvSpPr>
        <p:spPr>
          <a:xfrm rot="1302319">
            <a:off x="12101489" y="-113807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 rot="1302319">
            <a:off x="10570980" y="5569169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 rot="1302319">
            <a:off x="-629499" y="4404893"/>
            <a:ext cx="45719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 rot="1302319">
            <a:off x="11611397" y="1361277"/>
            <a:ext cx="228735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-488722" y="-737001"/>
            <a:ext cx="2055635" cy="2055635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 rot="5400000">
            <a:off x="2640554" y="-937427"/>
            <a:ext cx="1542413" cy="683460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/>
          <p:cNvSpPr/>
          <p:nvPr/>
        </p:nvSpPr>
        <p:spPr>
          <a:xfrm>
            <a:off x="11461869" y="6012808"/>
            <a:ext cx="2055635" cy="20556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/>
          <p:cNvSpPr/>
          <p:nvPr/>
        </p:nvSpPr>
        <p:spPr>
          <a:xfrm>
            <a:off x="-264749" y="6183128"/>
            <a:ext cx="1005529" cy="10055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/>
          <p:cNvSpPr/>
          <p:nvPr/>
        </p:nvSpPr>
        <p:spPr>
          <a:xfrm>
            <a:off x="7116215" y="4115764"/>
            <a:ext cx="456328" cy="456328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 rot="1302319">
            <a:off x="-8626" y="4946546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бъект 2"/>
          <p:cNvSpPr>
            <a:spLocks noGrp="1"/>
          </p:cNvSpPr>
          <p:nvPr>
            <p:ph idx="1"/>
          </p:nvPr>
        </p:nvSpPr>
        <p:spPr>
          <a:xfrm>
            <a:off x="1340489" y="1857113"/>
            <a:ext cx="6117973" cy="157955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Тематические </a:t>
            </a:r>
            <a:r>
              <a:rPr lang="ru-RU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комнаты</a:t>
            </a:r>
            <a:endParaRPr lang="ru-RU" sz="4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9802">
            <a:off x="7408763" y="298041"/>
            <a:ext cx="3509269" cy="63843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Объект 2"/>
          <p:cNvSpPr txBox="1">
            <a:spLocks/>
          </p:cNvSpPr>
          <p:nvPr/>
        </p:nvSpPr>
        <p:spPr>
          <a:xfrm>
            <a:off x="1379583" y="3625202"/>
            <a:ext cx="5287436" cy="1579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Выбор комнаты под ваши интересы.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Найди себе единомышленника.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Объект 3"/>
          <p:cNvSpPr txBox="1">
            <a:spLocks/>
          </p:cNvSpPr>
          <p:nvPr/>
        </p:nvSpPr>
        <p:spPr>
          <a:xfrm>
            <a:off x="-247184" y="6207269"/>
            <a:ext cx="1024360" cy="821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#6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62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/>
          <p:cNvSpPr/>
          <p:nvPr/>
        </p:nvSpPr>
        <p:spPr>
          <a:xfrm rot="1302319">
            <a:off x="12101489" y="-113807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 rot="1302319">
            <a:off x="10570980" y="5569169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 rot="1302319">
            <a:off x="-629499" y="4404893"/>
            <a:ext cx="45719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 rot="1302319">
            <a:off x="11611397" y="1361277"/>
            <a:ext cx="228735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-488722" y="-737001"/>
            <a:ext cx="2055635" cy="2055635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 rot="5400000">
            <a:off x="2640554" y="-937427"/>
            <a:ext cx="1542413" cy="683460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/>
          <p:cNvSpPr/>
          <p:nvPr/>
        </p:nvSpPr>
        <p:spPr>
          <a:xfrm>
            <a:off x="11461869" y="6012808"/>
            <a:ext cx="2055635" cy="20556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/>
          <p:cNvSpPr/>
          <p:nvPr/>
        </p:nvSpPr>
        <p:spPr>
          <a:xfrm>
            <a:off x="-264749" y="6183128"/>
            <a:ext cx="1005529" cy="10055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/>
          <p:cNvSpPr/>
          <p:nvPr/>
        </p:nvSpPr>
        <p:spPr>
          <a:xfrm>
            <a:off x="7116215" y="4115764"/>
            <a:ext cx="456328" cy="456328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 rot="1302319">
            <a:off x="-8626" y="4946546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бъект 2"/>
          <p:cNvSpPr>
            <a:spLocks noGrp="1"/>
          </p:cNvSpPr>
          <p:nvPr>
            <p:ph idx="1"/>
          </p:nvPr>
        </p:nvSpPr>
        <p:spPr>
          <a:xfrm>
            <a:off x="1340490" y="1857113"/>
            <a:ext cx="4840392" cy="157955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44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Стартап</a:t>
            </a:r>
            <a:r>
              <a:rPr lang="ru-RU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комнаты</a:t>
            </a:r>
            <a:endParaRPr lang="ru-RU" sz="4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Объект 2"/>
          <p:cNvSpPr txBox="1">
            <a:spLocks/>
          </p:cNvSpPr>
          <p:nvPr/>
        </p:nvSpPr>
        <p:spPr>
          <a:xfrm>
            <a:off x="1379583" y="3625202"/>
            <a:ext cx="5287436" cy="1579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Создайте комнату, расскажите о своей идеи всем участникам конференции.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Оценивайте идеи других людей и  объединяйтесь в команды.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53160">
            <a:off x="6111784" y="442964"/>
            <a:ext cx="2988147" cy="54362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2785">
            <a:off x="8138399" y="492173"/>
            <a:ext cx="3427866" cy="62362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Объект 3"/>
          <p:cNvSpPr txBox="1">
            <a:spLocks/>
          </p:cNvSpPr>
          <p:nvPr/>
        </p:nvSpPr>
        <p:spPr>
          <a:xfrm>
            <a:off x="-247184" y="6207269"/>
            <a:ext cx="1024360" cy="821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#7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46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/>
          <p:cNvSpPr/>
          <p:nvPr/>
        </p:nvSpPr>
        <p:spPr>
          <a:xfrm rot="1302319">
            <a:off x="12101489" y="-113807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 rot="1302319">
            <a:off x="10570980" y="5569169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 rot="1302319">
            <a:off x="-629499" y="4404893"/>
            <a:ext cx="45719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 rot="1302319">
            <a:off x="11611397" y="1361277"/>
            <a:ext cx="228735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-488722" y="-737001"/>
            <a:ext cx="2055635" cy="2055635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 rot="5400000">
            <a:off x="2895653" y="-1186436"/>
            <a:ext cx="1547531" cy="734992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/>
          <p:cNvSpPr/>
          <p:nvPr/>
        </p:nvSpPr>
        <p:spPr>
          <a:xfrm>
            <a:off x="11461869" y="6012808"/>
            <a:ext cx="2055635" cy="20556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/>
          <p:cNvSpPr/>
          <p:nvPr/>
        </p:nvSpPr>
        <p:spPr>
          <a:xfrm>
            <a:off x="-264749" y="6183128"/>
            <a:ext cx="1005529" cy="10055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/>
          <p:cNvSpPr/>
          <p:nvPr/>
        </p:nvSpPr>
        <p:spPr>
          <a:xfrm>
            <a:off x="7116215" y="4115764"/>
            <a:ext cx="456328" cy="456328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 rot="1302319">
            <a:off x="-8626" y="4946546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бъект 2"/>
          <p:cNvSpPr>
            <a:spLocks noGrp="1"/>
          </p:cNvSpPr>
          <p:nvPr>
            <p:ph idx="1"/>
          </p:nvPr>
        </p:nvSpPr>
        <p:spPr>
          <a:xfrm>
            <a:off x="1334950" y="1849605"/>
            <a:ext cx="6276075" cy="19037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Автоматический перевод </a:t>
            </a:r>
            <a:r>
              <a:rPr lang="ru-RU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сообщений</a:t>
            </a:r>
            <a:endParaRPr lang="ru-RU" sz="4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Объект 2"/>
          <p:cNvSpPr txBox="1">
            <a:spLocks/>
          </p:cNvSpPr>
          <p:nvPr/>
        </p:nvSpPr>
        <p:spPr>
          <a:xfrm>
            <a:off x="1379583" y="3625202"/>
            <a:ext cx="5287436" cy="1579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Машинный перевод с поддержкой более 90 языков, благодаря сервису </a:t>
            </a:r>
            <a:r>
              <a:rPr lang="ru-RU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Яндекс.Облако</a:t>
            </a: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717" y="1714759"/>
            <a:ext cx="2570017" cy="1670510"/>
          </a:xfrm>
          <a:prstGeom prst="rect">
            <a:avLst/>
          </a:prstGeom>
        </p:spPr>
      </p:pic>
      <p:sp>
        <p:nvSpPr>
          <p:cNvPr id="3" name="Скругленный прямоугольник 2"/>
          <p:cNvSpPr/>
          <p:nvPr/>
        </p:nvSpPr>
        <p:spPr>
          <a:xfrm>
            <a:off x="7344379" y="3888188"/>
            <a:ext cx="2465408" cy="58385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бъект 2"/>
          <p:cNvSpPr txBox="1">
            <a:spLocks/>
          </p:cNvSpPr>
          <p:nvPr/>
        </p:nvSpPr>
        <p:spPr>
          <a:xfrm>
            <a:off x="7869976" y="3973818"/>
            <a:ext cx="1437363" cy="5213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Привет!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8691229" y="4620901"/>
            <a:ext cx="2465408" cy="58385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бъект 2"/>
          <p:cNvSpPr txBox="1">
            <a:spLocks/>
          </p:cNvSpPr>
          <p:nvPr/>
        </p:nvSpPr>
        <p:spPr>
          <a:xfrm>
            <a:off x="9430371" y="4714274"/>
            <a:ext cx="1437363" cy="5213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Hello!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Скругленный прямоугольник 28"/>
          <p:cNvSpPr/>
          <p:nvPr/>
        </p:nvSpPr>
        <p:spPr>
          <a:xfrm>
            <a:off x="7002684" y="5353613"/>
            <a:ext cx="2056671" cy="5206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Объект 2"/>
          <p:cNvSpPr txBox="1">
            <a:spLocks/>
          </p:cNvSpPr>
          <p:nvPr/>
        </p:nvSpPr>
        <p:spPr>
          <a:xfrm>
            <a:off x="7644474" y="5409327"/>
            <a:ext cx="1199064" cy="4649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Ola!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Скругленный прямоугольник 30"/>
          <p:cNvSpPr/>
          <p:nvPr/>
        </p:nvSpPr>
        <p:spPr>
          <a:xfrm>
            <a:off x="10037951" y="3661400"/>
            <a:ext cx="1556367" cy="36857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Объект 2"/>
          <p:cNvSpPr txBox="1">
            <a:spLocks/>
          </p:cNvSpPr>
          <p:nvPr/>
        </p:nvSpPr>
        <p:spPr>
          <a:xfrm>
            <a:off x="10130370" y="3477869"/>
            <a:ext cx="1595641" cy="6096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Buenas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dias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Скругленный прямоугольник 34"/>
          <p:cNvSpPr/>
          <p:nvPr/>
        </p:nvSpPr>
        <p:spPr>
          <a:xfrm>
            <a:off x="9172109" y="5854787"/>
            <a:ext cx="1600251" cy="40508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бъект 2"/>
          <p:cNvSpPr txBox="1">
            <a:spLocks/>
          </p:cNvSpPr>
          <p:nvPr/>
        </p:nvSpPr>
        <p:spPr>
          <a:xfrm>
            <a:off x="9457811" y="5898137"/>
            <a:ext cx="1145028" cy="3617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Bonjour!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Объект 3"/>
          <p:cNvSpPr txBox="1">
            <a:spLocks/>
          </p:cNvSpPr>
          <p:nvPr/>
        </p:nvSpPr>
        <p:spPr>
          <a:xfrm>
            <a:off x="-247184" y="6207269"/>
            <a:ext cx="1024360" cy="821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#8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65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/>
          <p:cNvSpPr/>
          <p:nvPr/>
        </p:nvSpPr>
        <p:spPr>
          <a:xfrm rot="1302319">
            <a:off x="12101489" y="-113807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 rot="1302319">
            <a:off x="10570980" y="5569169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 rot="1302319">
            <a:off x="-629499" y="4404893"/>
            <a:ext cx="45719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 rot="1302319">
            <a:off x="11611397" y="1361277"/>
            <a:ext cx="228735" cy="8552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-488722" y="-737001"/>
            <a:ext cx="2055635" cy="2055635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 rot="5400000">
            <a:off x="3266545" y="-2411358"/>
            <a:ext cx="1547531" cy="809170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/>
          <p:cNvSpPr/>
          <p:nvPr/>
        </p:nvSpPr>
        <p:spPr>
          <a:xfrm>
            <a:off x="11461869" y="6012808"/>
            <a:ext cx="2055635" cy="20556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/>
          <p:cNvSpPr/>
          <p:nvPr/>
        </p:nvSpPr>
        <p:spPr>
          <a:xfrm>
            <a:off x="-264749" y="6183128"/>
            <a:ext cx="1005529" cy="10055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/>
          <p:cNvSpPr/>
          <p:nvPr/>
        </p:nvSpPr>
        <p:spPr>
          <a:xfrm>
            <a:off x="7116215" y="4115764"/>
            <a:ext cx="456328" cy="456328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 rot="1302319">
            <a:off x="-8626" y="4946546"/>
            <a:ext cx="51460" cy="347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бъект 2"/>
          <p:cNvSpPr>
            <a:spLocks noGrp="1"/>
          </p:cNvSpPr>
          <p:nvPr>
            <p:ph idx="1"/>
          </p:nvPr>
        </p:nvSpPr>
        <p:spPr>
          <a:xfrm>
            <a:off x="1334950" y="995576"/>
            <a:ext cx="6751215" cy="19037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4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Сроки реализации проекта</a:t>
            </a:r>
            <a:endParaRPr lang="ru-RU" sz="4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Объект 2"/>
          <p:cNvSpPr txBox="1">
            <a:spLocks/>
          </p:cNvSpPr>
          <p:nvPr/>
        </p:nvSpPr>
        <p:spPr>
          <a:xfrm>
            <a:off x="1379582" y="2764375"/>
            <a:ext cx="6347993" cy="39232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 этап. 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Реализация базового функционала: комнаты старт-</a:t>
            </a:r>
            <a:r>
              <a:rPr lang="ru-RU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апы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, тематические комнаты, визитки, общение текстом и голосом.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Срок: 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1 месяц.</a:t>
            </a:r>
          </a:p>
          <a:p>
            <a:pPr marL="0" indent="0">
              <a:buNone/>
            </a:pPr>
            <a:endParaRPr lang="ru-RU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 этап. 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Реализация дополнительного функционала: синхронизация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визиток с контактами 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телефона, добавление </a:t>
            </a:r>
            <a:r>
              <a:rPr lang="ru-RU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анимаций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и </a:t>
            </a:r>
            <a:r>
              <a:rPr lang="ru-RU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интерактива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, отладка работы приложения.</a:t>
            </a:r>
          </a:p>
          <a:p>
            <a:pPr marL="0" indent="0">
              <a:buNone/>
            </a:pPr>
            <a:r>
              <a:rPr lang="ru-RU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Срок: </a:t>
            </a:r>
            <a:r>
              <a:rPr lang="ru-R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2 месяца.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Объект 2"/>
          <p:cNvSpPr txBox="1">
            <a:spLocks/>
          </p:cNvSpPr>
          <p:nvPr/>
        </p:nvSpPr>
        <p:spPr>
          <a:xfrm>
            <a:off x="8930903" y="4726411"/>
            <a:ext cx="4073243" cy="1087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Срок реализации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проекта</a:t>
            </a:r>
          </a:p>
        </p:txBody>
      </p:sp>
      <p:sp>
        <p:nvSpPr>
          <p:cNvPr id="16" name="Объект 2"/>
          <p:cNvSpPr txBox="1">
            <a:spLocks/>
          </p:cNvSpPr>
          <p:nvPr/>
        </p:nvSpPr>
        <p:spPr>
          <a:xfrm>
            <a:off x="8848780" y="3185270"/>
            <a:ext cx="3228186" cy="1087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7" name="Объект 2"/>
          <p:cNvSpPr txBox="1">
            <a:spLocks/>
          </p:cNvSpPr>
          <p:nvPr/>
        </p:nvSpPr>
        <p:spPr>
          <a:xfrm>
            <a:off x="9845952" y="4329321"/>
            <a:ext cx="3228186" cy="1087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месяца</a:t>
            </a:r>
          </a:p>
        </p:txBody>
      </p:sp>
      <p:sp>
        <p:nvSpPr>
          <p:cNvPr id="20" name="Объект 3"/>
          <p:cNvSpPr txBox="1">
            <a:spLocks/>
          </p:cNvSpPr>
          <p:nvPr/>
        </p:nvSpPr>
        <p:spPr>
          <a:xfrm>
            <a:off x="-247184" y="6207269"/>
            <a:ext cx="1024360" cy="821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#9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759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311</Words>
  <Application>Microsoft Office PowerPoint</Application>
  <PresentationFormat>Широкоэкранный</PresentationFormat>
  <Paragraphs>82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Тема Office</vt:lpstr>
      <vt:lpstr>ОТ СКУЧНЫХ ЧАТОВ  К ЗАНИМАТЕЛЬНЫМ ИНТЕРАКТИВАМ</vt:lpstr>
      <vt:lpstr>Презентация PowerPoint</vt:lpstr>
      <vt:lpstr>Проблема online конференций  – низкая вовлеченность участников при общении.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Поделись своей идей</dc:title>
  <dc:creator>shterts1994@mail.ru</dc:creator>
  <cp:lastModifiedBy>shterts1994@mail.ru</cp:lastModifiedBy>
  <cp:revision>68</cp:revision>
  <dcterms:created xsi:type="dcterms:W3CDTF">2020-06-06T12:17:46Z</dcterms:created>
  <dcterms:modified xsi:type="dcterms:W3CDTF">2020-06-07T07:19:29Z</dcterms:modified>
</cp:coreProperties>
</file>

<file path=docProps/thumbnail.jpeg>
</file>